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57" r:id="rId4"/>
    <p:sldId id="263" r:id="rId5"/>
    <p:sldId id="265" r:id="rId6"/>
    <p:sldId id="264" r:id="rId7"/>
    <p:sldId id="266" r:id="rId8"/>
    <p:sldId id="267" r:id="rId9"/>
    <p:sldId id="256" r:id="rId10"/>
    <p:sldId id="268" r:id="rId11"/>
    <p:sldId id="258" r:id="rId12"/>
    <p:sldId id="259"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32" y="-6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756238-F280-40A5-AE20-66EEF05CAD73}"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8A176-475A-4605-804C-E2AEE83ABC37}" type="slidenum">
              <a:rPr lang="en-US" smtClean="0"/>
              <a:t>‹#›</a:t>
            </a:fld>
            <a:endParaRPr lang="en-US"/>
          </a:p>
        </p:txBody>
      </p:sp>
      <p:sp>
        <p:nvSpPr>
          <p:cNvPr id="7" name="AutoShape 2" descr="imap://farmerf@imap.aol.com:993/fetch%3EUID%3E/INBOX%3E29844649?part=1.2.2&amp;filename=image005.jpg"/>
          <p:cNvSpPr>
            <a:spLocks noChangeAspect="1" noChangeArrowheads="1"/>
          </p:cNvSpPr>
          <p:nvPr/>
        </p:nvSpPr>
        <p:spPr bwMode="auto">
          <a:xfrm>
            <a:off x="155575" y="-525463"/>
            <a:ext cx="914400"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p://farmerf@imap.aol.com:993/fetch%3EUID%3E/INBOX%3E29844649?part=1.2.2&amp;filename=image005.jpg"/>
          <p:cNvSpPr>
            <a:spLocks noChangeAspect="1" noChangeArrowheads="1"/>
          </p:cNvSpPr>
          <p:nvPr/>
        </p:nvSpPr>
        <p:spPr bwMode="auto">
          <a:xfrm>
            <a:off x="307975" y="-373063"/>
            <a:ext cx="914400"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362200" y="6019800"/>
            <a:ext cx="4666662" cy="253916"/>
          </a:xfrm>
          <a:prstGeom prst="rect">
            <a:avLst/>
          </a:prstGeom>
          <a:noFill/>
        </p:spPr>
        <p:txBody>
          <a:bodyPr wrap="none" rtlCol="0">
            <a:spAutoFit/>
          </a:bodyPr>
          <a:lstStyle/>
          <a:p>
            <a:r>
              <a:rPr lang="en-US" sz="1050" baseline="0" dirty="0" smtClean="0"/>
              <a:t>Contains M3 Information, LLC sensitive information.  Proprietary and Confidential.</a:t>
            </a:r>
            <a:endParaRPr lang="en-US" sz="1050" dirty="0"/>
          </a:p>
        </p:txBody>
      </p:sp>
    </p:spTree>
    <p:extLst>
      <p:ext uri="{BB962C8B-B14F-4D97-AF65-F5344CB8AC3E}">
        <p14:creationId xmlns:p14="http://schemas.microsoft.com/office/powerpoint/2010/main" val="35443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56238-F280-40A5-AE20-66EEF05CAD73}"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8A176-475A-4605-804C-E2AEE83ABC37}" type="slidenum">
              <a:rPr lang="en-US" smtClean="0"/>
              <a:t>‹#›</a:t>
            </a:fld>
            <a:endParaRPr lang="en-US"/>
          </a:p>
        </p:txBody>
      </p:sp>
    </p:spTree>
    <p:extLst>
      <p:ext uri="{BB962C8B-B14F-4D97-AF65-F5344CB8AC3E}">
        <p14:creationId xmlns:p14="http://schemas.microsoft.com/office/powerpoint/2010/main" val="214126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56238-F280-40A5-AE20-66EEF05CAD73}"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8A176-475A-4605-804C-E2AEE83ABC37}" type="slidenum">
              <a:rPr lang="en-US" smtClean="0"/>
              <a:t>‹#›</a:t>
            </a:fld>
            <a:endParaRPr lang="en-US"/>
          </a:p>
        </p:txBody>
      </p:sp>
    </p:spTree>
    <p:extLst>
      <p:ext uri="{BB962C8B-B14F-4D97-AF65-F5344CB8AC3E}">
        <p14:creationId xmlns:p14="http://schemas.microsoft.com/office/powerpoint/2010/main" val="402218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56238-F280-40A5-AE20-66EEF05CAD73}" type="datetimeFigureOut">
              <a:rPr lang="en-US" smtClean="0"/>
              <a:t>2/26/2015</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7F78A176-475A-4605-804C-E2AEE83ABC37}" type="slidenum">
              <a:rPr lang="en-US" smtClean="0"/>
              <a:t>‹#›</a:t>
            </a:fld>
            <a:endParaRPr lang="en-US"/>
          </a:p>
        </p:txBody>
      </p:sp>
    </p:spTree>
    <p:extLst>
      <p:ext uri="{BB962C8B-B14F-4D97-AF65-F5344CB8AC3E}">
        <p14:creationId xmlns:p14="http://schemas.microsoft.com/office/powerpoint/2010/main" val="341201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56238-F280-40A5-AE20-66EEF05CAD73}"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8A176-475A-4605-804C-E2AEE83ABC37}" type="slidenum">
              <a:rPr lang="en-US" smtClean="0"/>
              <a:t>‹#›</a:t>
            </a:fld>
            <a:endParaRPr lang="en-US"/>
          </a:p>
        </p:txBody>
      </p:sp>
    </p:spTree>
    <p:extLst>
      <p:ext uri="{BB962C8B-B14F-4D97-AF65-F5344CB8AC3E}">
        <p14:creationId xmlns:p14="http://schemas.microsoft.com/office/powerpoint/2010/main" val="21530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756238-F280-40A5-AE20-66EEF05CAD73}"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8A176-475A-4605-804C-E2AEE83ABC37}" type="slidenum">
              <a:rPr lang="en-US" smtClean="0"/>
              <a:t>‹#›</a:t>
            </a:fld>
            <a:endParaRPr lang="en-US"/>
          </a:p>
        </p:txBody>
      </p:sp>
      <p:sp>
        <p:nvSpPr>
          <p:cNvPr id="10" name="Footer Placeholder 4"/>
          <p:cNvSpPr txBox="1">
            <a:spLocks/>
          </p:cNvSpPr>
          <p:nvPr/>
        </p:nvSpPr>
        <p:spPr>
          <a:xfrm>
            <a:off x="3200400" y="64008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Contains M3 Information, LLC sensitive information.  Proprietary and Confidential.</a:t>
            </a:r>
          </a:p>
          <a:p>
            <a:endParaRPr lang="en-US" dirty="0"/>
          </a:p>
        </p:txBody>
      </p:sp>
    </p:spTree>
    <p:extLst>
      <p:ext uri="{BB962C8B-B14F-4D97-AF65-F5344CB8AC3E}">
        <p14:creationId xmlns:p14="http://schemas.microsoft.com/office/powerpoint/2010/main" val="121168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756238-F280-40A5-AE20-66EEF05CAD73}" type="datetimeFigureOut">
              <a:rPr lang="en-US" smtClean="0"/>
              <a:t>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8A176-475A-4605-804C-E2AEE83ABC37}" type="slidenum">
              <a:rPr lang="en-US" smtClean="0"/>
              <a:t>‹#›</a:t>
            </a:fld>
            <a:endParaRPr lang="en-US"/>
          </a:p>
        </p:txBody>
      </p:sp>
    </p:spTree>
    <p:extLst>
      <p:ext uri="{BB962C8B-B14F-4D97-AF65-F5344CB8AC3E}">
        <p14:creationId xmlns:p14="http://schemas.microsoft.com/office/powerpoint/2010/main" val="173717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756238-F280-40A5-AE20-66EEF05CAD73}" type="datetimeFigureOut">
              <a:rPr lang="en-US" smtClean="0"/>
              <a:t>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8A176-475A-4605-804C-E2AEE83ABC37}" type="slidenum">
              <a:rPr lang="en-US" smtClean="0"/>
              <a:t>‹#›</a:t>
            </a:fld>
            <a:endParaRPr lang="en-US"/>
          </a:p>
        </p:txBody>
      </p:sp>
    </p:spTree>
    <p:extLst>
      <p:ext uri="{BB962C8B-B14F-4D97-AF65-F5344CB8AC3E}">
        <p14:creationId xmlns:p14="http://schemas.microsoft.com/office/powerpoint/2010/main" val="326208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56238-F280-40A5-AE20-66EEF05CAD73}" type="datetimeFigureOut">
              <a:rPr lang="en-US" smtClean="0"/>
              <a:t>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8A176-475A-4605-804C-E2AEE83ABC37}" type="slidenum">
              <a:rPr lang="en-US" smtClean="0"/>
              <a:t>‹#›</a:t>
            </a:fld>
            <a:endParaRPr lang="en-US"/>
          </a:p>
        </p:txBody>
      </p:sp>
    </p:spTree>
    <p:extLst>
      <p:ext uri="{BB962C8B-B14F-4D97-AF65-F5344CB8AC3E}">
        <p14:creationId xmlns:p14="http://schemas.microsoft.com/office/powerpoint/2010/main" val="383938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56238-F280-40A5-AE20-66EEF05CAD73}"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8A176-475A-4605-804C-E2AEE83ABC37}" type="slidenum">
              <a:rPr lang="en-US" smtClean="0"/>
              <a:t>‹#›</a:t>
            </a:fld>
            <a:endParaRPr lang="en-US"/>
          </a:p>
        </p:txBody>
      </p:sp>
    </p:spTree>
    <p:extLst>
      <p:ext uri="{BB962C8B-B14F-4D97-AF65-F5344CB8AC3E}">
        <p14:creationId xmlns:p14="http://schemas.microsoft.com/office/powerpoint/2010/main" val="132147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56238-F280-40A5-AE20-66EEF05CAD73}"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8A176-475A-4605-804C-E2AEE83ABC37}" type="slidenum">
              <a:rPr lang="en-US" smtClean="0"/>
              <a:t>‹#›</a:t>
            </a:fld>
            <a:endParaRPr lang="en-US"/>
          </a:p>
        </p:txBody>
      </p:sp>
    </p:spTree>
    <p:extLst>
      <p:ext uri="{BB962C8B-B14F-4D97-AF65-F5344CB8AC3E}">
        <p14:creationId xmlns:p14="http://schemas.microsoft.com/office/powerpoint/2010/main" val="74898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274638"/>
            <a:ext cx="76962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56238-F280-40A5-AE20-66EEF05CAD73}" type="datetimeFigureOut">
              <a:rPr lang="en-US" smtClean="0"/>
              <a:t>2/26/2015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8A176-475A-4605-804C-E2AEE83ABC37}" type="slidenum">
              <a:rPr lang="en-US" smtClean="0"/>
              <a:t>‹#›</a:t>
            </a:fld>
            <a:endParaRPr lang="en-US"/>
          </a:p>
        </p:txBody>
      </p:sp>
      <p:sp>
        <p:nvSpPr>
          <p:cNvPr id="7" name="AutoShape 2" descr="imap://farmerf@imap.aol.com:993/fetch%3EUID%3E/INBOX%3E29844649?part=1.2.2&amp;filename=image005.jpg"/>
          <p:cNvSpPr>
            <a:spLocks noChangeAspect="1" noChangeArrowheads="1"/>
          </p:cNvSpPr>
          <p:nvPr/>
        </p:nvSpPr>
        <p:spPr bwMode="auto">
          <a:xfrm>
            <a:off x="155575" y="-525463"/>
            <a:ext cx="914400"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7975" y="533400"/>
            <a:ext cx="609600" cy="73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51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mailto:support@m3informatio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M3Clinician iPad App </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Instructions for:</a:t>
            </a:r>
          </a:p>
          <a:p>
            <a:r>
              <a:rPr lang="en-US" dirty="0" smtClean="0"/>
              <a:t>Downloading</a:t>
            </a:r>
          </a:p>
          <a:p>
            <a:r>
              <a:rPr lang="en-US" dirty="0" smtClean="0"/>
              <a:t>Updating</a:t>
            </a:r>
          </a:p>
          <a:p>
            <a:r>
              <a:rPr lang="en-US" dirty="0" smtClean="0"/>
              <a:t>Redirecting</a:t>
            </a:r>
            <a:endParaRPr lang="en-US" dirty="0"/>
          </a:p>
        </p:txBody>
      </p:sp>
    </p:spTree>
    <p:extLst>
      <p:ext uri="{BB962C8B-B14F-4D97-AF65-F5344CB8AC3E}">
        <p14:creationId xmlns:p14="http://schemas.microsoft.com/office/powerpoint/2010/main" val="104664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“Pointing” the App </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The same M3 Clinician iPad app can be used for testing as well as your normal clinical work.  </a:t>
            </a:r>
          </a:p>
          <a:p>
            <a:r>
              <a:rPr lang="en-US" dirty="0" smtClean="0"/>
              <a:t>Most users will never use this feature unless contacted by the technical support team. </a:t>
            </a:r>
          </a:p>
          <a:p>
            <a:r>
              <a:rPr lang="en-US" dirty="0" smtClean="0"/>
              <a:t>This section describes how to ensure the iPad app is “pointed” to the proper database (test or production).</a:t>
            </a:r>
          </a:p>
          <a:p>
            <a:r>
              <a:rPr lang="en-US" dirty="0" smtClean="0"/>
              <a:t>This must be done on every device used for patient screens.</a:t>
            </a:r>
          </a:p>
          <a:p>
            <a:r>
              <a:rPr lang="en-US" b="1" dirty="0" smtClean="0">
                <a:solidFill>
                  <a:srgbClr val="FF0000"/>
                </a:solidFill>
              </a:rPr>
              <a:t>This process should only be performed at the direction of the M3 Support Desk.</a:t>
            </a:r>
            <a:endParaRPr lang="en-US" b="1" dirty="0">
              <a:solidFill>
                <a:srgbClr val="FF0000"/>
              </a:solidFill>
            </a:endParaRPr>
          </a:p>
        </p:txBody>
      </p:sp>
    </p:spTree>
    <p:extLst>
      <p:ext uri="{BB962C8B-B14F-4D97-AF65-F5344CB8AC3E}">
        <p14:creationId xmlns:p14="http://schemas.microsoft.com/office/powerpoint/2010/main" val="285843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524000"/>
            <a:ext cx="3359584"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67000"/>
            <a:ext cx="142716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4400" y="1676400"/>
            <a:ext cx="4114800" cy="646331"/>
          </a:xfrm>
          <a:prstGeom prst="rect">
            <a:avLst/>
          </a:prstGeom>
          <a:noFill/>
        </p:spPr>
        <p:txBody>
          <a:bodyPr wrap="square" rtlCol="0">
            <a:spAutoFit/>
          </a:bodyPr>
          <a:lstStyle/>
          <a:p>
            <a:r>
              <a:rPr lang="en-US" dirty="0" smtClean="0"/>
              <a:t>Start by clicking on the “Settings” app on the iPad.</a:t>
            </a:r>
            <a:endParaRPr lang="en-US" dirty="0"/>
          </a:p>
        </p:txBody>
      </p:sp>
      <p:sp>
        <p:nvSpPr>
          <p:cNvPr id="2" name="Title 1"/>
          <p:cNvSpPr>
            <a:spLocks noGrp="1"/>
          </p:cNvSpPr>
          <p:nvPr>
            <p:ph type="title"/>
          </p:nvPr>
        </p:nvSpPr>
        <p:spPr/>
        <p:txBody>
          <a:bodyPr/>
          <a:lstStyle/>
          <a:p>
            <a:r>
              <a:rPr lang="en-US" dirty="0" smtClean="0"/>
              <a:t>“Pointing” the iPad App</a:t>
            </a:r>
            <a:endParaRPr lang="en-US" dirty="0"/>
          </a:p>
        </p:txBody>
      </p:sp>
    </p:spTree>
    <p:extLst>
      <p:ext uri="{BB962C8B-B14F-4D97-AF65-F5344CB8AC3E}">
        <p14:creationId xmlns:p14="http://schemas.microsoft.com/office/powerpoint/2010/main" val="244219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676400"/>
            <a:ext cx="364209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62000" y="4107269"/>
            <a:ext cx="142716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4400" y="1676400"/>
            <a:ext cx="4114800" cy="646331"/>
          </a:xfrm>
          <a:prstGeom prst="rect">
            <a:avLst/>
          </a:prstGeom>
          <a:noFill/>
        </p:spPr>
        <p:txBody>
          <a:bodyPr wrap="square" rtlCol="0">
            <a:spAutoFit/>
          </a:bodyPr>
          <a:lstStyle/>
          <a:p>
            <a:r>
              <a:rPr lang="en-US" dirty="0" smtClean="0"/>
              <a:t>Scroll through the apps and click on the M3Clinician app. </a:t>
            </a:r>
            <a:endParaRPr lang="en-US" dirty="0"/>
          </a:p>
        </p:txBody>
      </p:sp>
      <p:sp>
        <p:nvSpPr>
          <p:cNvPr id="2" name="Title 1"/>
          <p:cNvSpPr>
            <a:spLocks noGrp="1"/>
          </p:cNvSpPr>
          <p:nvPr>
            <p:ph type="title"/>
          </p:nvPr>
        </p:nvSpPr>
        <p:spPr/>
        <p:txBody>
          <a:bodyPr/>
          <a:lstStyle/>
          <a:p>
            <a:r>
              <a:rPr lang="en-US" dirty="0"/>
              <a:t>“Pointing” the iPad App</a:t>
            </a:r>
          </a:p>
        </p:txBody>
      </p:sp>
    </p:spTree>
    <p:extLst>
      <p:ext uri="{BB962C8B-B14F-4D97-AF65-F5344CB8AC3E}">
        <p14:creationId xmlns:p14="http://schemas.microsoft.com/office/powerpoint/2010/main" val="83327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3660546"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“Pointing” the iPad App</a:t>
            </a:r>
          </a:p>
        </p:txBody>
      </p:sp>
      <p:sp>
        <p:nvSpPr>
          <p:cNvPr id="6" name="TextBox 5"/>
          <p:cNvSpPr txBox="1"/>
          <p:nvPr/>
        </p:nvSpPr>
        <p:spPr>
          <a:xfrm>
            <a:off x="4419600" y="1676400"/>
            <a:ext cx="4114800" cy="2585323"/>
          </a:xfrm>
          <a:prstGeom prst="rect">
            <a:avLst/>
          </a:prstGeom>
          <a:noFill/>
        </p:spPr>
        <p:txBody>
          <a:bodyPr wrap="square" rtlCol="0">
            <a:spAutoFit/>
          </a:bodyPr>
          <a:lstStyle/>
          <a:p>
            <a:r>
              <a:rPr lang="en-US" dirty="0" smtClean="0"/>
              <a:t>When the iPad app is downloaded or  updated, it should be in the default mode “Production” mode.  By sliding the switch to the right as shown, the app can be pointed to the Demo or Test environment.  </a:t>
            </a:r>
            <a:endParaRPr lang="en-US" dirty="0"/>
          </a:p>
          <a:p>
            <a:endParaRPr lang="en-US" dirty="0" smtClean="0"/>
          </a:p>
          <a:p>
            <a:r>
              <a:rPr lang="en-US" dirty="0" smtClean="0"/>
              <a:t>IMPORTANT NOTE:</a:t>
            </a:r>
          </a:p>
          <a:p>
            <a:r>
              <a:rPr lang="en-US" b="1" dirty="0">
                <a:solidFill>
                  <a:srgbClr val="FF0000"/>
                </a:solidFill>
              </a:rPr>
              <a:t>This process should only be performed at the direction of the M3 Support Desk.</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2451097" y="2821352"/>
            <a:ext cx="1362081"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64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normAutofit lnSpcReduction="10000"/>
          </a:bodyPr>
          <a:lstStyle/>
          <a:p>
            <a:r>
              <a:rPr lang="en-US" dirty="0" smtClean="0"/>
              <a:t>M3 Information provides an IOS through iTunes for patients taking the M3Clinician Behavioral Screening tool using an iPad</a:t>
            </a:r>
          </a:p>
          <a:p>
            <a:r>
              <a:rPr lang="en-US" dirty="0" smtClean="0"/>
              <a:t>This document provides instructions to download, update, and ensure the iPad app is “pointed” to the correct environment.</a:t>
            </a:r>
          </a:p>
          <a:p>
            <a:r>
              <a:rPr lang="en-US" dirty="0" smtClean="0"/>
              <a:t>Questions may be sent via email to </a:t>
            </a:r>
            <a:r>
              <a:rPr lang="en-US" dirty="0" smtClean="0">
                <a:hlinkClick r:id="rId2"/>
              </a:rPr>
              <a:t>support@m3information.com</a:t>
            </a:r>
            <a:r>
              <a:rPr lang="en-US" dirty="0" smtClean="0"/>
              <a:t> or by calling our office at 301.444.4400 and asking for Support. </a:t>
            </a:r>
            <a:endParaRPr lang="en-US" dirty="0"/>
          </a:p>
        </p:txBody>
      </p:sp>
    </p:spTree>
    <p:extLst>
      <p:ext uri="{BB962C8B-B14F-4D97-AF65-F5344CB8AC3E}">
        <p14:creationId xmlns:p14="http://schemas.microsoft.com/office/powerpoint/2010/main" val="272902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19201" y="1600200"/>
            <a:ext cx="3200399" cy="4648200"/>
            <a:chOff x="3486467" y="1981200"/>
            <a:chExt cx="2171065" cy="289560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486467" y="1981200"/>
              <a:ext cx="2171065" cy="2895600"/>
            </a:xfrm>
            <a:prstGeom prst="rect">
              <a:avLst/>
            </a:prstGeom>
          </p:spPr>
        </p:pic>
        <p:cxnSp>
          <p:nvCxnSpPr>
            <p:cNvPr id="4" name="Straight Arrow Connector 3"/>
            <p:cNvCxnSpPr/>
            <p:nvPr/>
          </p:nvCxnSpPr>
          <p:spPr>
            <a:xfrm flipV="1">
              <a:off x="3534958" y="2857500"/>
              <a:ext cx="6096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Downloading the App</a:t>
            </a:r>
            <a:endParaRPr lang="en-US" dirty="0"/>
          </a:p>
        </p:txBody>
      </p:sp>
      <p:sp>
        <p:nvSpPr>
          <p:cNvPr id="6" name="TextBox 5"/>
          <p:cNvSpPr txBox="1"/>
          <p:nvPr/>
        </p:nvSpPr>
        <p:spPr>
          <a:xfrm>
            <a:off x="4724400" y="1676400"/>
            <a:ext cx="4114800" cy="1477328"/>
          </a:xfrm>
          <a:prstGeom prst="rect">
            <a:avLst/>
          </a:prstGeom>
          <a:noFill/>
        </p:spPr>
        <p:txBody>
          <a:bodyPr wrap="square" rtlCol="0">
            <a:spAutoFit/>
          </a:bodyPr>
          <a:lstStyle/>
          <a:p>
            <a:r>
              <a:rPr lang="en-US" dirty="0" smtClean="0"/>
              <a:t>To download the M3Clinician app, launch the App Store on the device you wish to use for patient screening.</a:t>
            </a:r>
          </a:p>
          <a:p>
            <a:endParaRPr lang="en-US" dirty="0"/>
          </a:p>
          <a:p>
            <a:endParaRPr lang="en-US" dirty="0"/>
          </a:p>
        </p:txBody>
      </p:sp>
    </p:spTree>
    <p:extLst>
      <p:ext uri="{BB962C8B-B14F-4D97-AF65-F5344CB8AC3E}">
        <p14:creationId xmlns:p14="http://schemas.microsoft.com/office/powerpoint/2010/main" val="217699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Downloading the App</a:t>
            </a:r>
            <a:endParaRPr lang="en-US" dirty="0"/>
          </a:p>
        </p:txBody>
      </p:sp>
      <p:sp>
        <p:nvSpPr>
          <p:cNvPr id="6" name="TextBox 5"/>
          <p:cNvSpPr txBox="1"/>
          <p:nvPr/>
        </p:nvSpPr>
        <p:spPr>
          <a:xfrm>
            <a:off x="4724400" y="1676400"/>
            <a:ext cx="4114800" cy="646331"/>
          </a:xfrm>
          <a:prstGeom prst="rect">
            <a:avLst/>
          </a:prstGeom>
          <a:noFill/>
        </p:spPr>
        <p:txBody>
          <a:bodyPr wrap="square" rtlCol="0">
            <a:spAutoFit/>
          </a:bodyPr>
          <a:lstStyle/>
          <a:p>
            <a:r>
              <a:rPr lang="en-US" dirty="0" smtClean="0"/>
              <a:t>Search for “M3Clinician” in the search bar.</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75464"/>
            <a:ext cx="4173456" cy="5582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2895600" y="1524000"/>
            <a:ext cx="898620" cy="6116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99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Downloading the App</a:t>
            </a:r>
            <a:endParaRPr lang="en-US" dirty="0"/>
          </a:p>
        </p:txBody>
      </p:sp>
      <p:sp>
        <p:nvSpPr>
          <p:cNvPr id="6" name="TextBox 5"/>
          <p:cNvSpPr txBox="1"/>
          <p:nvPr/>
        </p:nvSpPr>
        <p:spPr>
          <a:xfrm>
            <a:off x="4724400" y="1676400"/>
            <a:ext cx="4114800" cy="923330"/>
          </a:xfrm>
          <a:prstGeom prst="rect">
            <a:avLst/>
          </a:prstGeom>
          <a:noFill/>
        </p:spPr>
        <p:txBody>
          <a:bodyPr wrap="square" rtlCol="0">
            <a:spAutoFit/>
          </a:bodyPr>
          <a:lstStyle/>
          <a:p>
            <a:r>
              <a:rPr lang="en-US" dirty="0" smtClean="0"/>
              <a:t>Click the “Free” button to start the download.</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98551"/>
            <a:ext cx="38862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27151" y="2222703"/>
            <a:ext cx="377456" cy="200055"/>
          </a:xfrm>
          <a:prstGeom prst="rect">
            <a:avLst/>
          </a:prstGeom>
          <a:solidFill>
            <a:schemeClr val="bg1"/>
          </a:solidFill>
          <a:ln w="19050">
            <a:solidFill>
              <a:schemeClr val="tx2">
                <a:lumMod val="60000"/>
                <a:lumOff val="40000"/>
              </a:schemeClr>
            </a:solidFill>
          </a:ln>
        </p:spPr>
        <p:txBody>
          <a:bodyPr wrap="square" rtlCol="0">
            <a:spAutoFit/>
          </a:bodyPr>
          <a:lstStyle/>
          <a:p>
            <a:r>
              <a:rPr lang="en-US" sz="700" b="1" dirty="0" smtClean="0">
                <a:solidFill>
                  <a:schemeClr val="tx2">
                    <a:lumMod val="60000"/>
                    <a:lumOff val="40000"/>
                  </a:schemeClr>
                </a:solidFill>
              </a:rPr>
              <a:t> Free </a:t>
            </a:r>
            <a:endParaRPr lang="en-US" sz="700" b="1" dirty="0">
              <a:solidFill>
                <a:schemeClr val="tx2">
                  <a:lumMod val="60000"/>
                  <a:lumOff val="40000"/>
                </a:schemeClr>
              </a:solidFill>
            </a:endParaRPr>
          </a:p>
        </p:txBody>
      </p:sp>
      <p:cxnSp>
        <p:nvCxnSpPr>
          <p:cNvPr id="8" name="Straight Arrow Connector 7"/>
          <p:cNvCxnSpPr/>
          <p:nvPr/>
        </p:nvCxnSpPr>
        <p:spPr>
          <a:xfrm flipH="1" flipV="1">
            <a:off x="2297519" y="2437938"/>
            <a:ext cx="914400" cy="4592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73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Updating the App </a:t>
            </a:r>
            <a:endParaRPr lang="en-US" dirty="0"/>
          </a:p>
        </p:txBody>
      </p:sp>
      <p:sp>
        <p:nvSpPr>
          <p:cNvPr id="4" name="Content Placeholder 3"/>
          <p:cNvSpPr>
            <a:spLocks noGrp="1"/>
          </p:cNvSpPr>
          <p:nvPr>
            <p:ph idx="1"/>
          </p:nvPr>
        </p:nvSpPr>
        <p:spPr/>
        <p:txBody>
          <a:bodyPr/>
          <a:lstStyle/>
          <a:p>
            <a:r>
              <a:rPr lang="en-US" dirty="0" smtClean="0"/>
              <a:t>From </a:t>
            </a:r>
            <a:r>
              <a:rPr lang="en-US" dirty="0"/>
              <a:t>time to </a:t>
            </a:r>
            <a:r>
              <a:rPr lang="en-US" dirty="0" smtClean="0"/>
              <a:t>time, the </a:t>
            </a:r>
            <a:r>
              <a:rPr lang="en-US" dirty="0"/>
              <a:t>iPad app must be </a:t>
            </a:r>
            <a:r>
              <a:rPr lang="en-US" dirty="0" smtClean="0"/>
              <a:t>updated.  This will come from </a:t>
            </a:r>
            <a:r>
              <a:rPr lang="en-US" dirty="0" smtClean="0"/>
              <a:t>M3 </a:t>
            </a:r>
            <a:r>
              <a:rPr lang="en-US" dirty="0" smtClean="0"/>
              <a:t>Clinician Site Administrator </a:t>
            </a:r>
            <a:r>
              <a:rPr lang="en-US" dirty="0" smtClean="0"/>
              <a:t>being notified or through a message when the app is launched. </a:t>
            </a:r>
            <a:endParaRPr lang="en-US" dirty="0" smtClean="0"/>
          </a:p>
          <a:p>
            <a:r>
              <a:rPr lang="en-US" dirty="0" smtClean="0"/>
              <a:t>When you receive an update notice, remember to update every </a:t>
            </a:r>
            <a:r>
              <a:rPr lang="en-US" dirty="0" smtClean="0"/>
              <a:t>device used for </a:t>
            </a:r>
            <a:r>
              <a:rPr lang="en-US" dirty="0" smtClean="0"/>
              <a:t>M3Clinician assessment screens</a:t>
            </a:r>
            <a:r>
              <a:rPr lang="en-US" dirty="0" smtClean="0"/>
              <a:t>.</a:t>
            </a:r>
            <a:endParaRPr lang="en-US" dirty="0"/>
          </a:p>
        </p:txBody>
      </p:sp>
    </p:spTree>
    <p:extLst>
      <p:ext uri="{BB962C8B-B14F-4D97-AF65-F5344CB8AC3E}">
        <p14:creationId xmlns:p14="http://schemas.microsoft.com/office/powerpoint/2010/main" val="48507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19201" y="1600200"/>
            <a:ext cx="3200399" cy="4648200"/>
            <a:chOff x="3486467" y="1981200"/>
            <a:chExt cx="2171065" cy="289560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486467" y="1981200"/>
              <a:ext cx="2171065" cy="2895600"/>
            </a:xfrm>
            <a:prstGeom prst="rect">
              <a:avLst/>
            </a:prstGeom>
          </p:spPr>
        </p:pic>
        <p:cxnSp>
          <p:nvCxnSpPr>
            <p:cNvPr id="4" name="Straight Arrow Connector 3"/>
            <p:cNvCxnSpPr/>
            <p:nvPr/>
          </p:nvCxnSpPr>
          <p:spPr>
            <a:xfrm flipV="1">
              <a:off x="3534958" y="2857500"/>
              <a:ext cx="6096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Updating the App</a:t>
            </a:r>
            <a:endParaRPr lang="en-US" dirty="0"/>
          </a:p>
        </p:txBody>
      </p:sp>
      <p:sp>
        <p:nvSpPr>
          <p:cNvPr id="6" name="TextBox 5"/>
          <p:cNvSpPr txBox="1"/>
          <p:nvPr/>
        </p:nvSpPr>
        <p:spPr>
          <a:xfrm>
            <a:off x="4724400" y="1676400"/>
            <a:ext cx="4114800" cy="1477328"/>
          </a:xfrm>
          <a:prstGeom prst="rect">
            <a:avLst/>
          </a:prstGeom>
          <a:noFill/>
        </p:spPr>
        <p:txBody>
          <a:bodyPr wrap="square" rtlCol="0">
            <a:spAutoFit/>
          </a:bodyPr>
          <a:lstStyle/>
          <a:p>
            <a:r>
              <a:rPr lang="en-US" dirty="0" smtClean="0"/>
              <a:t>To update the M3Clinician app, launch App Store on the iPad used for patient screening.</a:t>
            </a:r>
          </a:p>
          <a:p>
            <a:endParaRPr lang="en-US" dirty="0"/>
          </a:p>
          <a:p>
            <a:endParaRPr lang="en-US" dirty="0"/>
          </a:p>
        </p:txBody>
      </p:sp>
    </p:spTree>
    <p:extLst>
      <p:ext uri="{BB962C8B-B14F-4D97-AF65-F5344CB8AC3E}">
        <p14:creationId xmlns:p14="http://schemas.microsoft.com/office/powerpoint/2010/main" val="160289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Updating the App</a:t>
            </a:r>
            <a:endParaRPr lang="en-US" dirty="0"/>
          </a:p>
        </p:txBody>
      </p:sp>
      <p:sp>
        <p:nvSpPr>
          <p:cNvPr id="6" name="TextBox 5"/>
          <p:cNvSpPr txBox="1"/>
          <p:nvPr/>
        </p:nvSpPr>
        <p:spPr>
          <a:xfrm>
            <a:off x="4724400" y="1676400"/>
            <a:ext cx="4114800" cy="646331"/>
          </a:xfrm>
          <a:prstGeom prst="rect">
            <a:avLst/>
          </a:prstGeom>
          <a:noFill/>
        </p:spPr>
        <p:txBody>
          <a:bodyPr wrap="square" rtlCol="0">
            <a:spAutoFit/>
          </a:bodyPr>
          <a:lstStyle/>
          <a:p>
            <a:r>
              <a:rPr lang="en-US" dirty="0" smtClean="0"/>
              <a:t>Click “Purchased” on the tool bar at the bottom of the page.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75464"/>
            <a:ext cx="4173456" cy="5582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1828800" y="5715000"/>
            <a:ext cx="1143000" cy="9123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3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2390" y="1219200"/>
            <a:ext cx="4063409" cy="5030972"/>
            <a:chOff x="1752600" y="381000"/>
            <a:chExt cx="5559136" cy="510540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752600" y="381000"/>
              <a:ext cx="4800600" cy="5105400"/>
            </a:xfrm>
            <a:prstGeom prst="rect">
              <a:avLst/>
            </a:prstGeom>
          </p:spPr>
        </p:pic>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1468581"/>
              <a:ext cx="66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6473536" y="1620981"/>
              <a:ext cx="838200" cy="7412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4724400" y="1676400"/>
            <a:ext cx="4114800" cy="1200329"/>
          </a:xfrm>
          <a:prstGeom prst="rect">
            <a:avLst/>
          </a:prstGeom>
          <a:noFill/>
        </p:spPr>
        <p:txBody>
          <a:bodyPr wrap="square" rtlCol="0">
            <a:spAutoFit/>
          </a:bodyPr>
          <a:lstStyle/>
          <a:p>
            <a:r>
              <a:rPr lang="en-US" dirty="0" smtClean="0"/>
              <a:t>Scroll through the apps until you see M3Clinician and click on the “UPDATE” button.  This will download the latest version of the M3Clinician app. </a:t>
            </a:r>
            <a:endParaRPr lang="en-US" dirty="0"/>
          </a:p>
        </p:txBody>
      </p:sp>
    </p:spTree>
    <p:extLst>
      <p:ext uri="{BB962C8B-B14F-4D97-AF65-F5344CB8AC3E}">
        <p14:creationId xmlns:p14="http://schemas.microsoft.com/office/powerpoint/2010/main" val="2368085639"/>
      </p:ext>
    </p:extLst>
  </p:cSld>
  <p:clrMapOvr>
    <a:masterClrMapping/>
  </p:clrMapOvr>
</p:sld>
</file>

<file path=ppt/theme/theme1.xml><?xml version="1.0" encoding="utf-8"?>
<a:theme xmlns:a="http://schemas.openxmlformats.org/drawingml/2006/main" name="M3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M3 Template</Template>
  <TotalTime>92</TotalTime>
  <Words>434</Words>
  <Application>Microsoft Office PowerPoint</Application>
  <PresentationFormat>On-screen Show (4:3)</PresentationFormat>
  <Paragraphs>39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M3 Template</vt:lpstr>
      <vt:lpstr>M3Clinician iPad App </vt:lpstr>
      <vt:lpstr>Overview </vt:lpstr>
      <vt:lpstr>Downloading the App</vt:lpstr>
      <vt:lpstr>Downloading the App</vt:lpstr>
      <vt:lpstr>Downloading the App</vt:lpstr>
      <vt:lpstr>Updating the App </vt:lpstr>
      <vt:lpstr>Updating the App</vt:lpstr>
      <vt:lpstr>Updating the App</vt:lpstr>
      <vt:lpstr>PowerPoint Presentation</vt:lpstr>
      <vt:lpstr>“Pointing” the App </vt:lpstr>
      <vt:lpstr>“Pointing” the iPad App</vt:lpstr>
      <vt:lpstr>“Pointing” the iPad App</vt:lpstr>
      <vt:lpstr>“Pointing” the iPad App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Farmer</dc:creator>
  <cp:lastModifiedBy>Fred Farmer</cp:lastModifiedBy>
  <cp:revision>10</cp:revision>
  <dcterms:created xsi:type="dcterms:W3CDTF">2014-09-02T22:18:58Z</dcterms:created>
  <dcterms:modified xsi:type="dcterms:W3CDTF">2015-02-26T18:01:02Z</dcterms:modified>
</cp:coreProperties>
</file>